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2" autoAdjust="0"/>
  </p:normalViewPr>
  <p:slideViewPr>
    <p:cSldViewPr snapToGrid="0" snapToObjects="1">
      <p:cViewPr varScale="1">
        <p:scale>
          <a:sx n="104" d="100"/>
          <a:sy n="104" d="100"/>
        </p:scale>
        <p:origin x="-17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ahi\Documents\大浜作業\進行中\719009 GJJ 竹本様 X：PPTスライドテンプレート制作\ghhスライド_テンプレートA_cs5_2-0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asahi\Documents\大浜作業\進行中\719009 GJJ 竹本様 X：PPTスライドテンプレート制作\新ピュレルロゴ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424" y="6048476"/>
            <a:ext cx="62384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:\Users\asahi\Documents\大浜作業\進行中\719009 GJJ 竹本様 X：PPTスライドテンプレート制作\Company GOJO-01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197" y="6084273"/>
            <a:ext cx="900869" cy="36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 userDrawn="1"/>
        </p:nvSpPr>
        <p:spPr>
          <a:xfrm>
            <a:off x="7128705" y="6444476"/>
            <a:ext cx="2015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/>
              <a:t>ゴージョージャパン株式会社</a:t>
            </a:r>
            <a:endParaRPr kumimoji="1" lang="ja-JP" altLang="en-US" sz="1200" dirty="0"/>
          </a:p>
        </p:txBody>
      </p:sp>
      <p:pic>
        <p:nvPicPr>
          <p:cNvPr id="14" name="Picture 3" descr="C:\Users\asahi\Documents\大浜作業\進行中\719009 GJJ 竹本様 X：PPTスライドテンプレート制作\ghhスライド_テンプレートA_cs5-02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" y="5536874"/>
            <a:ext cx="573087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4000" y="1056376"/>
            <a:ext cx="7056000" cy="1980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4000" y="3501008"/>
            <a:ext cx="705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712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0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ahi\Documents\大浜作業\進行中\719009 GJJ 竹本様 X：PPTスライドテンプレート制作\ghhスライド_テンプレートA_cs5_2-0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sahi\Documents\大浜作業\進行中\719009 GJJ 竹本様 X：PPTスライドテンプレート制作\新ピュレルロゴ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424" y="6048476"/>
            <a:ext cx="62384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asahi\Documents\大浜作業\進行中\719009 GJJ 竹本様 X：PPTスライドテンプレート制作\Company GOJO-01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197" y="6084273"/>
            <a:ext cx="900869" cy="36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 userDrawn="1"/>
        </p:nvSpPr>
        <p:spPr>
          <a:xfrm>
            <a:off x="7128705" y="6444476"/>
            <a:ext cx="2015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/>
              <a:t>ゴージョージャパン株式会社</a:t>
            </a:r>
            <a:endParaRPr kumimoji="1" lang="ja-JP" altLang="en-US" sz="1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8000" y="2492896"/>
            <a:ext cx="7848000" cy="1362075"/>
          </a:xfrm>
        </p:spPr>
        <p:txBody>
          <a:bodyPr anchor="ctr">
            <a:normAutofit/>
          </a:bodyPr>
          <a:lstStyle>
            <a:lvl1pPr algn="ctr">
              <a:defRPr sz="3200" b="1" cap="all">
                <a:solidFill>
                  <a:schemeClr val="accent6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Picture 3" descr="C:\Users\asahi\Documents\大浜作業\進行中\719009 GJJ 竹本様 X：PPTスライドテンプレート制作\ghhスライド_テンプレートA_cs5-02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" y="5536874"/>
            <a:ext cx="573087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21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73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7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ahi\Documents\大浜作業\進行中\719009_GJJ_竹本様_PPTスライドテンプレート制作\テンプレA\ghh_A_本文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asahi\Documents\大浜作業\進行中\719009 GJJ 竹本様 X：PPTスライドテンプレート制作\新ピュレルロゴ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424" y="6048476"/>
            <a:ext cx="62384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asahi\Documents\大浜作業\進行中\719009 GJJ 竹本様 X：PPTスライドテンプレート制作\Company GOJO-01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197" y="6084273"/>
            <a:ext cx="900869" cy="36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 userDrawn="1"/>
        </p:nvSpPr>
        <p:spPr>
          <a:xfrm>
            <a:off x="7128705" y="6444476"/>
            <a:ext cx="2015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dirty="0" smtClean="0"/>
              <a:t>ゴージョージャパン株式会社</a:t>
            </a:r>
            <a:endParaRPr kumimoji="1" lang="ja-JP" altLang="en-US" sz="1200" dirty="0"/>
          </a:p>
        </p:txBody>
      </p:sp>
      <p:pic>
        <p:nvPicPr>
          <p:cNvPr id="14" name="Picture 3" descr="C:\Users\asahi\Documents\大浜作業\進行中\719009 GJJ 竹本様 X：PPTスライドテンプレート制作\ghhスライド_テンプレートA_cs5-02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" y="5536874"/>
            <a:ext cx="573087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00" y="108198"/>
            <a:ext cx="8208000" cy="97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00" y="1268760"/>
            <a:ext cx="8208000" cy="184665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D85AB-D89A-41AF-B947-F9A2C8F00442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71E34-327F-4AEE-B71C-40C274CD9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4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3200" b="1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spcBef>
          <a:spcPts val="12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179388" algn="l" defTabSz="914400" rtl="0" eaLnBrk="1" latinLnBrk="0" hangingPunct="1"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179388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713" indent="-179388" algn="l" defTabSz="914400" rtl="0" eaLnBrk="1" latinLnBrk="0" hangingPunct="1">
        <a:spcBef>
          <a:spcPts val="600"/>
        </a:spcBef>
        <a:buFont typeface="Arial" panose="020B0604020202020204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z7ifN95YVdM?feature=player_detailpage" TargetMode="External"/><Relationship Id="rId6" Type="http://schemas.openxmlformats.org/officeDocument/2006/relationships/hyperlink" Target="http://www.mhlw.go.jp/stf/seisakunitsuite/bunya/kenkou_iryou/shokuhin/syokuchu/03.html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h.go.jp/niid/ja/10/2096-weeklygraph/1647-04gastro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 smtClean="0"/>
              <a:t>ノロウイルス</a:t>
            </a:r>
            <a:endParaRPr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2014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13</a:t>
            </a:r>
            <a:r>
              <a:rPr lang="ja-JP" altLang="en-US" dirty="0" smtClean="0"/>
              <a:t>日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厚生労働省提供啓発ツール</a:t>
            </a:r>
            <a:endParaRPr lang="ja-JP" altLang="en-US" dirty="0"/>
          </a:p>
        </p:txBody>
      </p:sp>
      <p:pic>
        <p:nvPicPr>
          <p:cNvPr id="7" name="z7ifN95YVdM"/>
          <p:cNvPicPr>
            <a:picLocks noGrp="1" noRot="1" noChangeAspect="1"/>
          </p:cNvPicPr>
          <p:nvPr>
            <p:ph idx="4294967295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3819525"/>
            <a:ext cx="4572000" cy="257175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179200" y="3354401"/>
            <a:ext cx="6416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YouTub</a:t>
            </a:r>
            <a:r>
              <a:rPr lang="en-US" altLang="ja-JP" dirty="0" smtClean="0"/>
              <a:t>e</a:t>
            </a:r>
            <a:r>
              <a:rPr lang="ja-JP" altLang="en-US" dirty="0" smtClean="0"/>
              <a:t>　</a:t>
            </a:r>
            <a:r>
              <a:rPr lang="ja-JP" altLang="en-US" b="1" dirty="0" smtClean="0"/>
              <a:t>ノロウイルス</a:t>
            </a:r>
            <a:r>
              <a:rPr lang="ja-JP" altLang="en-US" b="1" dirty="0"/>
              <a:t>等の食中毒防止のための適切な手洗い 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6306" y="1225906"/>
            <a:ext cx="1398880" cy="198278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8040" y="1225906"/>
            <a:ext cx="1371600" cy="193601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04865" y="2081873"/>
            <a:ext cx="5004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>
                <a:hlinkClick r:id="rId6"/>
              </a:rPr>
              <a:t>http://</a:t>
            </a:r>
            <a:r>
              <a:rPr lang="en-US" altLang="ja-JP" dirty="0" smtClean="0">
                <a:hlinkClick r:id="rId6"/>
              </a:rPr>
              <a:t>www.mhlw.go.jp/stf/seisakunitsuite/bunya/kenkou_iryou/shokuhin/syokuchu/03.html</a:t>
            </a:r>
            <a:endParaRPr lang="en-US" altLang="ja-JP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777116" y="1389503"/>
            <a:ext cx="4259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ノロウイルス食中毒予防対策リーフレット　</a:t>
            </a:r>
          </a:p>
        </p:txBody>
      </p:sp>
    </p:spTree>
    <p:extLst>
      <p:ext uri="{BB962C8B-B14F-4D97-AF65-F5344CB8AC3E}">
        <p14:creationId xmlns:p14="http://schemas.microsoft.com/office/powerpoint/2010/main" val="345366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感染性胃腸炎 </a:t>
            </a:r>
            <a:r>
              <a:rPr lang="en-US" altLang="ja-JP" dirty="0" smtClean="0"/>
              <a:t>2014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53</a:t>
            </a:r>
            <a:r>
              <a:rPr lang="ja-JP" altLang="en-US" dirty="0" smtClean="0"/>
              <a:t>週までの流行状況</a:t>
            </a:r>
            <a:endParaRPr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8000" y="1268760"/>
            <a:ext cx="8208000" cy="369332"/>
          </a:xfrm>
        </p:spPr>
        <p:txBody>
          <a:bodyPr/>
          <a:lstStyle/>
          <a:p>
            <a:r>
              <a:rPr lang="ja-JP" altLang="en-US" sz="1800" dirty="0" smtClean="0"/>
              <a:t>国立感染症研究所 </a:t>
            </a:r>
            <a:r>
              <a:rPr lang="en-US" altLang="ja-JP" sz="1800" dirty="0" smtClean="0"/>
              <a:t>IDWR</a:t>
            </a:r>
            <a:r>
              <a:rPr lang="ja-JP" altLang="en-US" sz="1800" dirty="0" smtClean="0"/>
              <a:t>過去</a:t>
            </a:r>
            <a:r>
              <a:rPr lang="en-US" altLang="ja-JP" sz="1800" dirty="0" smtClean="0"/>
              <a:t>10</a:t>
            </a:r>
            <a:r>
              <a:rPr lang="ja-JP" altLang="en-US" sz="1800" dirty="0" smtClean="0"/>
              <a:t>年間との比較週報 （</a:t>
            </a:r>
            <a:r>
              <a:rPr lang="en-US" altLang="ja-JP" sz="1800" dirty="0" smtClean="0"/>
              <a:t>2015</a:t>
            </a:r>
            <a:r>
              <a:rPr lang="ja-JP" altLang="en-US" sz="1800" dirty="0" smtClean="0"/>
              <a:t>年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月</a:t>
            </a:r>
            <a:r>
              <a:rPr lang="en-US" altLang="ja-JP" sz="1800" dirty="0" smtClean="0"/>
              <a:t>9</a:t>
            </a:r>
            <a:r>
              <a:rPr lang="ja-JP" altLang="en-US" sz="1800" dirty="0" smtClean="0"/>
              <a:t>日更新）</a:t>
            </a:r>
            <a:endParaRPr lang="ja-JP" altLang="en-US" sz="1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300" y="1824389"/>
            <a:ext cx="6321400" cy="393558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14888" y="6048565"/>
            <a:ext cx="63977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hlinkClick r:id="rId3"/>
              </a:rPr>
              <a:t>http://www.nih.go.jp/niid/ja/10/2096-weeklygraph/1647-04gastro.html</a:t>
            </a:r>
            <a:endParaRPr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030" y="5638490"/>
            <a:ext cx="5791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注：感染性胃腸炎全体の数です。ノロウイルス感染症だけではありません。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020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GJJテンプレ">
      <a:dk1>
        <a:sysClr val="windowText" lastClr="000000"/>
      </a:dk1>
      <a:lt1>
        <a:sysClr val="window" lastClr="FFFFFF"/>
      </a:lt1>
      <a:dk2>
        <a:srgbClr val="0079BB"/>
      </a:dk2>
      <a:lt2>
        <a:srgbClr val="00499D"/>
      </a:lt2>
      <a:accent1>
        <a:srgbClr val="E85F9D"/>
      </a:accent1>
      <a:accent2>
        <a:srgbClr val="98D5E9"/>
      </a:accent2>
      <a:accent3>
        <a:srgbClr val="003686"/>
      </a:accent3>
      <a:accent4>
        <a:srgbClr val="2B93EC"/>
      </a:accent4>
      <a:accent5>
        <a:srgbClr val="9ED5EC"/>
      </a:accent5>
      <a:accent6>
        <a:srgbClr val="0B92DB"/>
      </a:accent6>
      <a:hlink>
        <a:srgbClr val="0000FF"/>
      </a:hlink>
      <a:folHlink>
        <a:srgbClr val="800080"/>
      </a:folHlink>
    </a:clrScheme>
    <a:fontScheme name="Arial MSPゴ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72</Words>
  <Application>Microsoft Office PowerPoint</Application>
  <PresentationFormat>画面に合わせる (4:3)</PresentationFormat>
  <Paragraphs>10</Paragraphs>
  <Slides>3</Slides>
  <Notes>0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ノロウイルス</vt:lpstr>
      <vt:lpstr>厚生労働省提供啓発ツール</vt:lpstr>
      <vt:lpstr>感染性胃腸炎 2014年53週までの流行状況</vt:lpstr>
    </vt:vector>
  </TitlesOfParts>
  <Company>GOJO Japan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GOJO Japan</dc:creator>
  <cp:lastModifiedBy>asahi</cp:lastModifiedBy>
  <cp:revision>22</cp:revision>
  <cp:lastPrinted>2014-12-18T00:30:30Z</cp:lastPrinted>
  <dcterms:created xsi:type="dcterms:W3CDTF">2014-12-12T01:32:08Z</dcterms:created>
  <dcterms:modified xsi:type="dcterms:W3CDTF">2015-01-14T06:12:39Z</dcterms:modified>
</cp:coreProperties>
</file>